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683C6"/>
    <a:srgbClr val="1CADE4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31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" y="6334316"/>
            <a:ext cx="12192000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0129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91395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20470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888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7828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1845734"/>
            <a:ext cx="4937760" cy="402335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5950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5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28676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8866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4628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319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75452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0387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F77EF87-7216-48CD-8E49-2DA1A1893B27}" type="datetimeFigureOut">
              <a:rPr lang="zh-CN" altLang="en-US" smtClean="0"/>
              <a:t>2023/7/3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75B8D49-BBAF-41F1-BEFE-1F5E0421A01D}" type="slidenum">
              <a:rPr lang="zh-CN" altLang="en-US" smtClean="0"/>
              <a:t>‹#›</a:t>
            </a:fld>
            <a:endParaRPr lang="zh-CN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5853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hyperlink" Target="http://115.27.245.27/_tsf/00/0E/EJvQn2qeyqq2.pdf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phl.upr.edu/projects/habitable-exoplanets-catalog" TargetMode="Externa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25EA03F-B618-6E8D-5836-0BB904457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23332" r="13598" b="10912"/>
          <a:stretch/>
        </p:blipFill>
        <p:spPr>
          <a:xfrm rot="19712996">
            <a:off x="4777674" y="3533471"/>
            <a:ext cx="2865793" cy="256355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7EA6572-A29F-8445-A830-714B240ACDE8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036632" y="1078194"/>
            <a:ext cx="10118725" cy="1143000"/>
          </a:xfrm>
        </p:spPr>
        <p:txBody>
          <a:bodyPr>
            <a:normAutofit/>
          </a:bodyPr>
          <a:lstStyle/>
          <a:p>
            <a:pPr lvl="0" algn="ctr"/>
            <a:r>
              <a:rPr lang="zh-CN" altLang="en-US" sz="72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系外行星 </a:t>
            </a:r>
            <a:r>
              <a:rPr lang="zh-CN" altLang="en-US" sz="7200" b="1">
                <a:latin typeface="微软雅黑" panose="020B0503020204020204" pitchFamily="34" charset="-122"/>
                <a:ea typeface="微软雅黑" panose="020B0503020204020204" pitchFamily="34" charset="-122"/>
              </a:rPr>
              <a:t>宜居度 </a:t>
            </a:r>
            <a:r>
              <a:rPr lang="zh-CN" altLang="en-US" sz="7200"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zh-CN" altLang="zh-CN" sz="72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DD4DBC-30C6-9643-968E-5545DB66453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781571" y="2286000"/>
            <a:ext cx="8628846" cy="1143000"/>
          </a:xfrm>
        </p:spPr>
        <p:txBody>
          <a:bodyPr anchor="ctr">
            <a:normAutofit/>
          </a:bodyPr>
          <a:lstStyle/>
          <a:p>
            <a:pPr lvl="0" algn="ctr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BJTU 2023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软件工程学期实训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Ⅱ 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蓝色空间 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Blue Space</a:t>
            </a:r>
          </a:p>
          <a:p>
            <a:pPr lvl="0" algn="ctr"/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2023.7.3</a:t>
            </a:r>
            <a:endParaRPr lang="zh-CN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93405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/>
          <p:nvPr>
            <p:extLst>
              <p:ext uri="{D42A27DB-BD31-4B8C-83A1-F6EECF244321}">
                <p14:modId xmlns:p14="http://schemas.microsoft.com/office/powerpoint/2010/main" val="3944137507"/>
              </p:ext>
            </p:extLst>
          </p:nvPr>
        </p:nvGraphicFramePr>
        <p:xfrm>
          <a:off x="790331" y="2068139"/>
          <a:ext cx="10611338" cy="3240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854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258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800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职务</a:t>
                      </a:r>
                      <a:endParaRPr lang="zh-CN" altLang="zh-CN" sz="2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人员</a:t>
                      </a:r>
                      <a:endParaRPr lang="zh-CN" altLang="zh-CN" sz="2000" b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项目经理</a:t>
                      </a:r>
                      <a:endParaRPr lang="en-US" altLang="zh-CN" sz="20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俞贤皓</a:t>
                      </a:r>
                      <a:endParaRPr lang="zh-CN" altLang="zh-CN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服务端工程师</a:t>
                      </a:r>
                      <a:endParaRPr lang="zh-CN" altLang="zh-CN" sz="20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谷雅丰、王艺霖</a:t>
                      </a:r>
                      <a:endParaRPr lang="zh-CN" altLang="zh-CN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客户端工程师</a:t>
                      </a:r>
                      <a:endParaRPr lang="zh-CN" altLang="zh-CN" sz="20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邓人嘉、周书扬</a:t>
                      </a:r>
                      <a:endParaRPr lang="zh-CN" altLang="zh-CN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00"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 b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数据处理工程师</a:t>
                      </a:r>
                      <a:endParaRPr lang="zh-CN" altLang="zh-CN" sz="2000" b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CN" altLang="en-US" sz="20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付家齐</a:t>
                      </a:r>
                      <a:endParaRPr lang="zh-CN" altLang="zh-CN" sz="20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标题 1">
            <a:extLst>
              <a:ext uri="{FF2B5EF4-FFF2-40B4-BE49-F238E27FC236}">
                <a16:creationId xmlns:a16="http://schemas.microsoft.com/office/drawing/2014/main" id="{2F6EE2AE-517B-7D17-AF5B-EB94669E877C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小组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分工</a:t>
            </a:r>
            <a:r>
              <a:rPr lang="zh-CN" altLang="en-US" sz="5400">
                <a:latin typeface="微软雅黑" panose="020B0503020204020204" pitchFamily="34" charset="-122"/>
                <a:ea typeface="微软雅黑" panose="020B0503020204020204" pitchFamily="34" charset="-122"/>
              </a:rPr>
              <a:t>表格</a:t>
            </a:r>
            <a:endParaRPr lang="zh-CN" altLang="zh-CN" sz="5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2F6EE2AE-517B-7D17-AF5B-EB94669E877C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课题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zh-CN" sz="5400">
              <a:solidFill>
                <a:srgbClr val="2683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919059E5-7071-4B15-109F-935EA41B0841}"/>
              </a:ext>
            </a:extLst>
          </p:cNvPr>
          <p:cNvSpPr txBox="1">
            <a:spLocks/>
          </p:cNvSpPr>
          <p:nvPr/>
        </p:nvSpPr>
        <p:spPr>
          <a:xfrm>
            <a:off x="697649" y="1945967"/>
            <a:ext cx="4638501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课题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系外行星宜居度预测</a:t>
            </a: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CA037B-2E41-B13A-4C4C-F6C448976DB3}"/>
              </a:ext>
            </a:extLst>
          </p:cNvPr>
          <p:cNvSpPr txBox="1">
            <a:spLocks/>
          </p:cNvSpPr>
          <p:nvPr/>
        </p:nvSpPr>
        <p:spPr>
          <a:xfrm>
            <a:off x="697649" y="3577105"/>
            <a:ext cx="11009248" cy="2147554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交通，不止地面交通，也不止天空交通，更有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星际交通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交通的基础便是一个个站点，而在星际中要搭建星球站点，肯定就要对星球进行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宜居度分析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所以我们的选题是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系外行星宜居度分析</a:t>
            </a:r>
            <a:endParaRPr lang="en-US" altLang="en-US" b="1">
              <a:solidFill>
                <a:srgbClr val="2683C6"/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375496E-FDA2-2F3A-ED96-97A233051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3779" y="2260242"/>
            <a:ext cx="6525296" cy="1223493"/>
          </a:xfrm>
          <a:prstGeom prst="rect">
            <a:avLst/>
          </a:prstGeo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573A684D-A582-A783-8A63-5DB39BDB5D77}"/>
              </a:ext>
            </a:extLst>
          </p:cNvPr>
          <p:cNvSpPr txBox="1">
            <a:spLocks/>
          </p:cNvSpPr>
          <p:nvPr/>
        </p:nvSpPr>
        <p:spPr>
          <a:xfrm>
            <a:off x="5336150" y="1945967"/>
            <a:ext cx="4638501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 LOGO</a:t>
            </a: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830092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A0699D-DE44-8F73-1A84-672C95CC9F10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课题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zh-CN" sz="5400">
              <a:solidFill>
                <a:srgbClr val="2683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477582-2614-D8C2-E2E0-6BA05403D3F7}"/>
              </a:ext>
            </a:extLst>
          </p:cNvPr>
          <p:cNvSpPr txBox="1">
            <a:spLocks/>
          </p:cNvSpPr>
          <p:nvPr/>
        </p:nvSpPr>
        <p:spPr>
          <a:xfrm>
            <a:off x="697649" y="1945967"/>
            <a:ext cx="10541426" cy="302527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1.4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项目目标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我们会搭建一系列模型，输入一颗系外行星的相关数据，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输出这个行星的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宜居度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地球相似度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(ESI)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等数值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对系外行星数据进行其他相关的分析</a:t>
            </a: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en-US" altLang="en-US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52E70B5A-FDB6-ED0A-ACEB-E13F3C7D1213}"/>
              </a:ext>
            </a:extLst>
          </p:cNvPr>
          <p:cNvSpPr txBox="1">
            <a:spLocks/>
          </p:cNvSpPr>
          <p:nvPr/>
        </p:nvSpPr>
        <p:spPr>
          <a:xfrm>
            <a:off x="697648" y="3914155"/>
            <a:ext cx="10410379" cy="2377175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1.5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项目意义</a:t>
            </a:r>
          </a:p>
          <a:p>
            <a:pPr marL="0" indent="0">
              <a:buNone/>
            </a:pP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分析星球宜居度，为进一步的研究提供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分析星球宜居度，为未来人类可能的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星际交通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搭建提供参考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比如在文化作品创作中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</a:t>
            </a:r>
            <a:r>
              <a:rPr lang="zh-CN" altLang="en-US" strike="sngStrike">
                <a:latin typeface="微软雅黑" panose="020B0503020204020204" pitchFamily="34" charset="-122"/>
                <a:ea typeface="微软雅黑" panose="020B0503020204020204" pitchFamily="34" charset="-122"/>
              </a:rPr>
              <a:t>非常有趣</a:t>
            </a:r>
            <a:endParaRPr lang="en-US" altLang="en-US" strike="sngStrike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680849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2F6EE2AE-517B-7D17-AF5B-EB94669E877C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课题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zh-CN" sz="5400">
              <a:solidFill>
                <a:srgbClr val="2683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919059E5-7071-4B15-109F-935EA41B0841}"/>
              </a:ext>
            </a:extLst>
          </p:cNvPr>
          <p:cNvSpPr txBox="1">
            <a:spLocks/>
          </p:cNvSpPr>
          <p:nvPr/>
        </p:nvSpPr>
        <p:spPr>
          <a:xfrm>
            <a:off x="697649" y="1945967"/>
            <a:ext cx="11427810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1.6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数据集</a:t>
            </a: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使用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NASA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开普勒系外行星数据集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，有近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10k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条数据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左图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Kaggle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右图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NASA</a:t>
            </a:r>
            <a:endParaRPr lang="en-US" altLang="en-US" b="1">
              <a:solidFill>
                <a:srgbClr val="2683C6"/>
              </a:solidFill>
            </a:endParaRPr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1FA93B7-1282-2046-0AD6-9C37037C71C3}"/>
              </a:ext>
            </a:extLst>
          </p:cNvPr>
          <p:cNvGrpSpPr/>
          <p:nvPr/>
        </p:nvGrpSpPr>
        <p:grpSpPr>
          <a:xfrm>
            <a:off x="637877" y="3013654"/>
            <a:ext cx="10916246" cy="2947867"/>
            <a:chOff x="578105" y="3142443"/>
            <a:chExt cx="10916246" cy="294786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02843C32-57A1-67AD-7F57-D6412B6ED55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36228" y="3142443"/>
              <a:ext cx="5458123" cy="2947867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C4D61F6C-DE9D-0297-714A-5933755E88E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105" y="3142443"/>
              <a:ext cx="5458123" cy="29478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931572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2F6EE2AE-517B-7D17-AF5B-EB94669E877C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endParaRPr lang="zh-CN" altLang="zh-CN" sz="5400">
              <a:solidFill>
                <a:srgbClr val="2683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919059E5-7071-4B15-109F-935EA41B0841}"/>
              </a:ext>
            </a:extLst>
          </p:cNvPr>
          <p:cNvSpPr txBox="1">
            <a:spLocks/>
          </p:cNvSpPr>
          <p:nvPr/>
        </p:nvSpPr>
        <p:spPr>
          <a:xfrm>
            <a:off x="697649" y="1945967"/>
            <a:ext cx="4638501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答辩</a:t>
            </a:r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en-US" altLang="en-US" b="1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972E6392-B650-F0E2-D915-175BF1FF4ACE}"/>
              </a:ext>
            </a:extLst>
          </p:cNvPr>
          <p:cNvSpPr txBox="1">
            <a:spLocks/>
          </p:cNvSpPr>
          <p:nvPr/>
        </p:nvSpPr>
        <p:spPr>
          <a:xfrm>
            <a:off x="3776749" y="1945967"/>
            <a:ext cx="4638501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数据集下载及分析</a:t>
            </a:r>
            <a:endParaRPr lang="en-US" altLang="en-US" b="1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39745C2-48CD-652D-E938-9AE70C0DD3F2}"/>
              </a:ext>
            </a:extLst>
          </p:cNvPr>
          <p:cNvSpPr txBox="1">
            <a:spLocks/>
          </p:cNvSpPr>
          <p:nvPr/>
        </p:nvSpPr>
        <p:spPr>
          <a:xfrm>
            <a:off x="697649" y="2433556"/>
            <a:ext cx="7847484" cy="1301317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论文分析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2B5873F5-F671-A4FF-EEB8-6AE103BD9898}"/>
              </a:ext>
            </a:extLst>
          </p:cNvPr>
          <p:cNvGrpSpPr/>
          <p:nvPr/>
        </p:nvGrpSpPr>
        <p:grpSpPr>
          <a:xfrm>
            <a:off x="748495" y="3089515"/>
            <a:ext cx="5978998" cy="2817994"/>
            <a:chOff x="1812720" y="2805743"/>
            <a:chExt cx="7275382" cy="3429000"/>
          </a:xfrm>
        </p:grpSpPr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23D7840A-DE4F-4A9E-B758-D6F8BCD6CF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62974" y="2805743"/>
              <a:ext cx="2425128" cy="3429000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987C289F-D7E3-1B3E-8C0D-B5FF2BBDFE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37849" y="2805743"/>
              <a:ext cx="2425128" cy="3429000"/>
            </a:xfrm>
            <a:prstGeom prst="rect">
              <a:avLst/>
            </a:prstGeom>
          </p:spPr>
        </p:pic>
        <p:pic>
          <p:nvPicPr>
            <p:cNvPr id="14" name="图片 13">
              <a:extLst>
                <a:ext uri="{FF2B5EF4-FFF2-40B4-BE49-F238E27FC236}">
                  <a16:creationId xmlns:a16="http://schemas.microsoft.com/office/drawing/2014/main" id="{50ACED87-3D6D-14E7-CB9D-0F27847E174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2720" y="2805743"/>
              <a:ext cx="2425128" cy="3429000"/>
            </a:xfrm>
            <a:prstGeom prst="rect">
              <a:avLst/>
            </a:prstGeom>
          </p:spPr>
        </p:pic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1FABB0B-CAC1-6EFF-7E72-E39D91560C83}"/>
              </a:ext>
            </a:extLst>
          </p:cNvPr>
          <p:cNvGrpSpPr/>
          <p:nvPr/>
        </p:nvGrpSpPr>
        <p:grpSpPr>
          <a:xfrm>
            <a:off x="7226983" y="859458"/>
            <a:ext cx="4216522" cy="4700757"/>
            <a:chOff x="7022553" y="611360"/>
            <a:chExt cx="4687436" cy="5225752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58769157-1B40-88BF-01F1-0AA454CEFAB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46873"/>
            <a:stretch/>
          </p:blipFill>
          <p:spPr>
            <a:xfrm>
              <a:off x="7022553" y="611360"/>
              <a:ext cx="2343718" cy="5225752"/>
            </a:xfrm>
            <a:prstGeom prst="rect">
              <a:avLst/>
            </a:prstGeom>
          </p:spPr>
        </p:pic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9B781E5E-533A-BD53-C995-A89182A165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127"/>
            <a:stretch/>
          </p:blipFill>
          <p:spPr>
            <a:xfrm>
              <a:off x="9366271" y="918918"/>
              <a:ext cx="2343718" cy="4610635"/>
            </a:xfrm>
            <a:prstGeom prst="rect">
              <a:avLst/>
            </a:prstGeom>
          </p:spPr>
        </p:pic>
      </p:grpSp>
      <p:sp>
        <p:nvSpPr>
          <p:cNvPr id="21" name="文本框 20">
            <a:extLst>
              <a:ext uri="{FF2B5EF4-FFF2-40B4-BE49-F238E27FC236}">
                <a16:creationId xmlns:a16="http://schemas.microsoft.com/office/drawing/2014/main" id="{8240A1A9-0071-3208-0671-4ABB1B7D88D5}"/>
              </a:ext>
            </a:extLst>
          </p:cNvPr>
          <p:cNvSpPr txBox="1"/>
          <p:nvPr/>
        </p:nvSpPr>
        <p:spPr>
          <a:xfrm>
            <a:off x="7226983" y="5560215"/>
            <a:ext cx="5929111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>
                <a:solidFill>
                  <a:schemeClr val="tx1">
                    <a:lumMod val="75000"/>
                    <a:lumOff val="25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PHL @ UPR Arecibo - The Habitable Exoplanets Catalog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DE3DD54B-D9FA-EFB3-8840-8CF3ACC8CDE3}"/>
              </a:ext>
            </a:extLst>
          </p:cNvPr>
          <p:cNvSpPr txBox="1"/>
          <p:nvPr/>
        </p:nvSpPr>
        <p:spPr>
          <a:xfrm>
            <a:off x="697649" y="5907509"/>
            <a:ext cx="6578416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100">
                <a:solidFill>
                  <a:schemeClr val="tx1">
                    <a:lumMod val="75000"/>
                    <a:lumOff val="25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EJvQn2qeyqq2.pdf</a:t>
            </a:r>
            <a:endParaRPr lang="zh-CN" altLang="en-US" sz="11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3904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2F6EE2AE-517B-7D17-AF5B-EB94669E877C}"/>
              </a:ext>
            </a:extLst>
          </p:cNvPr>
          <p:cNvSpPr txBox="1">
            <a:spLocks/>
          </p:cNvSpPr>
          <p:nvPr/>
        </p:nvSpPr>
        <p:spPr>
          <a:xfrm>
            <a:off x="1120350" y="347418"/>
            <a:ext cx="10118725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5400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 </a:t>
            </a:r>
            <a:r>
              <a:rPr lang="zh-CN" altLang="en-US" sz="54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计划</a:t>
            </a:r>
            <a:endParaRPr lang="zh-CN" altLang="zh-CN" sz="5400">
              <a:solidFill>
                <a:srgbClr val="2683C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2">
            <a:extLst>
              <a:ext uri="{FF2B5EF4-FFF2-40B4-BE49-F238E27FC236}">
                <a16:creationId xmlns:a16="http://schemas.microsoft.com/office/drawing/2014/main" id="{919059E5-7071-4B15-109F-935EA41B0841}"/>
              </a:ext>
            </a:extLst>
          </p:cNvPr>
          <p:cNvSpPr txBox="1">
            <a:spLocks/>
          </p:cNvSpPr>
          <p:nvPr/>
        </p:nvSpPr>
        <p:spPr>
          <a:xfrm>
            <a:off x="697649" y="1945967"/>
            <a:ext cx="4638501" cy="1631138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需求分析与明确</a:t>
            </a:r>
            <a:endParaRPr lang="en-US" altLang="en-US" b="1"/>
          </a:p>
          <a:p>
            <a:pPr marL="0" indent="0">
              <a:buFont typeface="Calibri" panose="020F0502020204030204" pitchFamily="34" charset="0"/>
              <a:buNone/>
            </a:pPr>
            <a:endParaRPr lang="zh-CN" altLang="zh-CN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739745C2-48CD-652D-E938-9AE70C0DD3F2}"/>
              </a:ext>
            </a:extLst>
          </p:cNvPr>
          <p:cNvSpPr txBox="1">
            <a:spLocks/>
          </p:cNvSpPr>
          <p:nvPr/>
        </p:nvSpPr>
        <p:spPr>
          <a:xfrm>
            <a:off x="697649" y="2433557"/>
            <a:ext cx="5767545" cy="1143000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项目框架搭建</a:t>
            </a:r>
            <a:endParaRPr lang="en-US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   前端、后端、数据库、数据分析</a:t>
            </a:r>
            <a:endParaRPr lang="en-US" altLang="zh-CN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D410FA-B4AF-7765-42F3-B936660C3F08}"/>
              </a:ext>
            </a:extLst>
          </p:cNvPr>
          <p:cNvSpPr txBox="1">
            <a:spLocks/>
          </p:cNvSpPr>
          <p:nvPr/>
        </p:nvSpPr>
        <p:spPr>
          <a:xfrm>
            <a:off x="697648" y="3429000"/>
            <a:ext cx="2373963" cy="76307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2.6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编码</a:t>
            </a:r>
            <a:endParaRPr lang="zh-CN" altLang="zh-CN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AF7CDC78-31EB-2098-190A-723E29DDC814}"/>
              </a:ext>
            </a:extLst>
          </p:cNvPr>
          <p:cNvSpPr txBox="1">
            <a:spLocks/>
          </p:cNvSpPr>
          <p:nvPr/>
        </p:nvSpPr>
        <p:spPr>
          <a:xfrm>
            <a:off x="697647" y="3890492"/>
            <a:ext cx="3108060" cy="76307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charset="0"/>
              <a:buChar char="•"/>
            </a:pP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2.7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 等</a:t>
            </a:r>
            <a:endParaRPr lang="zh-CN" altLang="zh-CN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B1193D1-2B79-4490-EA26-DD4D60603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23332" r="13598" b="10912"/>
          <a:stretch/>
        </p:blipFill>
        <p:spPr>
          <a:xfrm rot="19712996">
            <a:off x="9804966" y="3693607"/>
            <a:ext cx="1973503" cy="176536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0CE285A-FAFF-D7FB-240C-C5B92CB372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5300" y="5137302"/>
            <a:ext cx="6525296" cy="1223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883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F25EA03F-B618-6E8D-5836-0BB904457C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t="23332" r="13598" b="10912"/>
          <a:stretch/>
        </p:blipFill>
        <p:spPr>
          <a:xfrm rot="19712996">
            <a:off x="4777674" y="3533471"/>
            <a:ext cx="2865793" cy="2563553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7EA6572-A29F-8445-A830-714B240ACDE8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036632" y="1078194"/>
            <a:ext cx="10118725" cy="1143000"/>
          </a:xfrm>
        </p:spPr>
        <p:txBody>
          <a:bodyPr>
            <a:normAutofit/>
          </a:bodyPr>
          <a:lstStyle/>
          <a:p>
            <a:pPr lvl="0" algn="ctr"/>
            <a:r>
              <a:rPr lang="zh-CN" altLang="en-US" sz="7200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 </a:t>
            </a:r>
            <a:r>
              <a:rPr lang="zh-CN" altLang="en-US" sz="7200">
                <a:latin typeface="微软雅黑" panose="020B0503020204020204" pitchFamily="34" charset="-122"/>
                <a:ea typeface="微软雅黑" panose="020B0503020204020204" pitchFamily="34" charset="-122"/>
              </a:rPr>
              <a:t>聆听</a:t>
            </a:r>
            <a:endParaRPr lang="zh-CN" altLang="zh-CN" sz="7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9DD4DBC-30C6-9643-968E-5545DB66453B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1781571" y="2286000"/>
            <a:ext cx="8628846" cy="1143000"/>
          </a:xfrm>
        </p:spPr>
        <p:txBody>
          <a:bodyPr anchor="ctr">
            <a:normAutofit/>
          </a:bodyPr>
          <a:lstStyle/>
          <a:p>
            <a:pPr lvl="0" algn="ctr"/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BJTU 2023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软件工程学期实训</a:t>
            </a: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Ⅱ </a:t>
            </a:r>
            <a:r>
              <a:rPr lang="zh-CN" altLang="en-US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蓝色空间 </a:t>
            </a:r>
            <a:r>
              <a:rPr lang="en-US" altLang="zh-CN" b="1">
                <a:solidFill>
                  <a:srgbClr val="2683C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Blue Space</a:t>
            </a:r>
          </a:p>
          <a:p>
            <a:pPr lvl="0" algn="ctr"/>
            <a:r>
              <a:rPr lang="en-US" altLang="zh-CN" b="1">
                <a:latin typeface="微软雅黑" panose="020B0503020204020204" pitchFamily="34" charset="-122"/>
                <a:ea typeface="微软雅黑" panose="020B0503020204020204" pitchFamily="34" charset="-122"/>
              </a:rPr>
              <a:t>2023.7.3</a:t>
            </a:r>
            <a:endParaRPr lang="zh-CN" altLang="zh-CN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5373671"/>
      </p:ext>
    </p:extLst>
  </p:cSld>
  <p:clrMapOvr>
    <a:masterClrMapping/>
  </p:clrMapOvr>
</p:sld>
</file>

<file path=ppt/theme/theme1.xml><?xml version="1.0" encoding="utf-8"?>
<a:theme xmlns:a="http://schemas.openxmlformats.org/drawingml/2006/main" name="回顾">
  <a:themeElements>
    <a:clrScheme name="回顾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回顾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顾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9CC26709-368C-4D72-9060-94E5B3FF3CD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74</TotalTime>
  <Words>297</Words>
  <Application>Microsoft Office PowerPoint</Application>
  <PresentationFormat>宽屏</PresentationFormat>
  <Paragraphs>50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微软雅黑</vt:lpstr>
      <vt:lpstr>Arial</vt:lpstr>
      <vt:lpstr>Calibri</vt:lpstr>
      <vt:lpstr>Calibri Light</vt:lpstr>
      <vt:lpstr>回顾</vt:lpstr>
      <vt:lpstr>系外行星 宜居度 分析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 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系外行星 宜居度 分析</dc:title>
  <dc:creator>ZY G</dc:creator>
  <cp:lastModifiedBy>ZY G</cp:lastModifiedBy>
  <cp:revision>3</cp:revision>
  <dcterms:created xsi:type="dcterms:W3CDTF">2023-07-03T06:09:42Z</dcterms:created>
  <dcterms:modified xsi:type="dcterms:W3CDTF">2023-07-03T07:24:42Z</dcterms:modified>
</cp:coreProperties>
</file>

<file path=docProps/thumbnail.jpeg>
</file>